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74" r:id="rId2"/>
    <p:sldId id="271" r:id="rId3"/>
    <p:sldId id="257" r:id="rId4"/>
    <p:sldId id="261" r:id="rId5"/>
    <p:sldId id="262" r:id="rId6"/>
    <p:sldId id="260" r:id="rId7"/>
    <p:sldId id="272" r:id="rId8"/>
    <p:sldId id="27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FCD49E4-F2EC-47E8-B25A-7343361279C6}" type="datetimeFigureOut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D3CE1B7-7C5B-4F8E-B221-4A7E38570B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3CE1B7-7C5B-4F8E-B221-4A7E38570B7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AB632-C46E-4955-AB7A-C911790651BE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1DE20-3CB7-4488-902A-F7C4E2F313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DFF43-ACFC-4CAD-93A2-A0952C5152C3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65610-BECA-4679-A6BA-166BBFA3BB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F92B2-D19D-4371-8C85-5C7A5DD5F71C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5C807-DD97-44D0-8D2B-834BFF354C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84ED2-0AD6-4AE5-B7CB-296A34BA1E9B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92CFF-0843-42A7-BC04-FA3CF85C42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0EF03-D7D8-435D-8E6A-436083094C24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55518-32FF-45F3-9387-28BA78E4EC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9FBC1-96D7-4021-914A-90D3809A6ACC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E4DA8-234C-4C4F-8651-343DAF4C92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10E88-B53D-411D-AD53-72ED39C027DB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212D7-BD4D-4B93-8C0E-B2ECBA28BD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276D3-F416-4B23-8749-67DB8D54F7CB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94CD5-1680-48F0-8ACF-4A86B68192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62117-05C3-46A3-B991-2B063834AF86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18CE7-C840-42F4-ACA8-0CDE5D17B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96892-691E-4E3E-A1B9-DC624CCD300B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74073-C009-4C49-8E37-E3C639034B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34A1B-FA99-4B3C-A019-B1C7EA558B4B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5EA92-9B85-4905-8653-8A59B1BBD7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9B6449-4327-4DCF-BD59-5521D4553C27}" type="datetime1">
              <a:rPr lang="ru-RU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4D49E5-7CEF-4900-8194-6BEC281B26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Гипотеза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3556992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</a:rPr>
              <a:t>Сколькими координатами может быть задана точка на прямой?                                                    </a:t>
            </a:r>
            <a:endParaRPr lang="ru-RU" sz="2800" b="1" dirty="0" smtClean="0">
              <a:latin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</a:rPr>
              <a:t>Сколькими координатами может быть задана точка в координатной плоскости?</a:t>
            </a:r>
            <a:r>
              <a:rPr lang="ru-RU" sz="2800" i="1" dirty="0" smtClean="0">
                <a:solidFill>
                  <a:srgbClr val="0000FF"/>
                </a:solidFill>
                <a:latin typeface="Times New Roman" pitchFamily="18" charset="0"/>
              </a:rPr>
              <a:t>                       </a:t>
            </a:r>
            <a:endParaRPr lang="ru-RU" sz="2800" i="1" dirty="0" smtClean="0">
              <a:latin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</a:rPr>
              <a:t> Сколькими координатами может быть задана точка в пространстве?</a:t>
            </a:r>
            <a:r>
              <a:rPr lang="ru-RU" sz="2800" i="1" dirty="0" smtClean="0">
                <a:solidFill>
                  <a:srgbClr val="0000FF"/>
                </a:solidFill>
                <a:latin typeface="Times New Roman" pitchFamily="18" charset="0"/>
              </a:rPr>
              <a:t>                                          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65610-BECA-4679-A6BA-166BBFA3BB18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:\Documents and Settings\Aida\Рабочий стол\текстуры и фоны, клипарты\новеньки картинки\protractor measuring a hb.gif"/>
          <p:cNvPicPr>
            <a:picLocks noChangeAspect="1" noChangeArrowheads="1" noCrop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2910" y="857232"/>
            <a:ext cx="1952628" cy="1444944"/>
          </a:xfrm>
          <a:prstGeom prst="rect">
            <a:avLst/>
          </a:prstGeom>
          <a:noFill/>
        </p:spPr>
      </p:pic>
      <p:pic>
        <p:nvPicPr>
          <p:cNvPr id="5" name="Picture 6" descr="H:\Documents and Settings\Aida\Рабочий стол\текстуры и фоны, клипарты\новеньки картинки\points appearing on g a hc.gif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000760" y="785794"/>
            <a:ext cx="2259484" cy="1590007"/>
          </a:xfrm>
          <a:prstGeom prst="rect">
            <a:avLst/>
          </a:prstGeom>
          <a:noFill/>
        </p:spPr>
      </p:pic>
      <p:pic>
        <p:nvPicPr>
          <p:cNvPr id="6" name="Picture 2" descr="H:\Documents and Settings\Aida\Рабочий стол\текстуры и фоны, клипарты\новеньки картинки\geometry compass shapes hc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88" y="500063"/>
            <a:ext cx="2474912" cy="206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51520" y="2924944"/>
            <a:ext cx="8352928" cy="255014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Прямоугольная система координат в пространстве.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Координаты вектора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Рене Декарт (1596–1650)...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DF8491-4240-470A-8E87-F2820B6AEFC2}" type="slidenum">
              <a:rPr lang="ru-RU"/>
              <a:pPr>
                <a:defRPr/>
              </a:pPr>
              <a:t>3</a:t>
            </a:fld>
            <a:endParaRPr lang="ru-RU"/>
          </a:p>
        </p:txBody>
      </p:sp>
      <p:pic>
        <p:nvPicPr>
          <p:cNvPr id="3078" name="Picture 6" descr="C:\Users\лена\Desktop\1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3991455" cy="2664296"/>
          </a:xfrm>
          <a:prstGeom prst="rect">
            <a:avLst/>
          </a:prstGeom>
          <a:noFill/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395536" y="5142384"/>
            <a:ext cx="770485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2564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того чтобы усовершенствовать ум, надо больше размышлять, чем заучивать.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206084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hangingPunct="0">
              <a:buFontTx/>
              <a:buChar char="•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мощный и универсальный метод познания природы, образец для других наук.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581128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buFontTx/>
              <a:buChar char="•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Мало иметь хороший ум, главное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хорошо его применять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2205038"/>
            <a:ext cx="6400800" cy="4392612"/>
          </a:xfrm>
        </p:spPr>
        <p:txBody>
          <a:bodyPr/>
          <a:lstStyle/>
          <a:p>
            <a:pPr eaLnBrk="1" hangingPunct="1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</a:p>
          <a:p>
            <a:pPr eaLnBrk="1" hangingPunct="1"/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 flipV="1">
            <a:off x="4140200" y="1773238"/>
            <a:ext cx="0" cy="417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3419475" y="4437063"/>
            <a:ext cx="31670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 flipH="1">
            <a:off x="2700338" y="4005263"/>
            <a:ext cx="1800225" cy="2016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4211638" y="1590675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b="1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endParaRPr lang="ru-RU" altLang="ru-RU" b="1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132138" y="573246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b="1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ru-RU" altLang="ru-RU" b="1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6372225" y="44370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b="1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ru-RU" altLang="ru-RU" b="1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 rot="-3087352">
            <a:off x="2189956" y="5134769"/>
            <a:ext cx="13128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Ось абсцисс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 rot="-5400000">
            <a:off x="3109119" y="2124869"/>
            <a:ext cx="14811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Ось аппликат</a:t>
            </a:r>
          </a:p>
        </p:txBody>
      </p:sp>
      <p:sp>
        <p:nvSpPr>
          <p:cNvPr id="2062" name="Rectangle 14" descr="Шотландка"/>
          <p:cNvSpPr>
            <a:spLocks noChangeArrowheads="1"/>
          </p:cNvSpPr>
          <p:nvPr/>
        </p:nvSpPr>
        <p:spPr bwMode="auto">
          <a:xfrm>
            <a:off x="4140200" y="2781300"/>
            <a:ext cx="1944688" cy="1655763"/>
          </a:xfrm>
          <a:prstGeom prst="rect">
            <a:avLst/>
          </a:prstGeom>
          <a:pattFill prst="plaid">
            <a:fgClr>
              <a:srgbClr val="FFCCCC"/>
            </a:fgClr>
            <a:bgClr>
              <a:srgbClr val="765E5E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alt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3" name="AutoShape 15" descr="Темный диагональный 2"/>
          <p:cNvSpPr>
            <a:spLocks noChangeArrowheads="1"/>
          </p:cNvSpPr>
          <p:nvPr/>
        </p:nvSpPr>
        <p:spPr bwMode="auto">
          <a:xfrm>
            <a:off x="3348038" y="4437063"/>
            <a:ext cx="2736850" cy="863600"/>
          </a:xfrm>
          <a:prstGeom prst="parallelogram">
            <a:avLst>
              <a:gd name="adj" fmla="val 88236"/>
            </a:avLst>
          </a:prstGeom>
          <a:pattFill prst="dkUpDiag">
            <a:fgClr>
              <a:srgbClr val="FFCCCC"/>
            </a:fgClr>
            <a:bgClr>
              <a:srgbClr val="765E5E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 rot="5400000" flipH="1">
            <a:off x="2484437" y="3644901"/>
            <a:ext cx="2519363" cy="792162"/>
          </a:xfrm>
          <a:prstGeom prst="parallelogram">
            <a:avLst>
              <a:gd name="adj" fmla="val 114626"/>
            </a:avLst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ru-RU" alt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4499992" y="4581128"/>
            <a:ext cx="2216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Ось ординат</a:t>
            </a:r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4211638" y="3860800"/>
            <a:ext cx="460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2070" name="Line 22"/>
          <p:cNvSpPr>
            <a:spLocks noChangeShapeType="1"/>
          </p:cNvSpPr>
          <p:nvPr/>
        </p:nvSpPr>
        <p:spPr bwMode="auto">
          <a:xfrm>
            <a:off x="4140200" y="4437063"/>
            <a:ext cx="230505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1" name="Line 23"/>
          <p:cNvSpPr>
            <a:spLocks noChangeShapeType="1"/>
          </p:cNvSpPr>
          <p:nvPr/>
        </p:nvSpPr>
        <p:spPr bwMode="auto">
          <a:xfrm flipH="1">
            <a:off x="2771775" y="4437063"/>
            <a:ext cx="1368425" cy="151288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72" name="Line 24"/>
          <p:cNvSpPr>
            <a:spLocks noChangeShapeType="1"/>
          </p:cNvSpPr>
          <p:nvPr/>
        </p:nvSpPr>
        <p:spPr bwMode="auto">
          <a:xfrm flipV="1">
            <a:off x="4140200" y="1844675"/>
            <a:ext cx="0" cy="2592388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79512" y="1484784"/>
            <a:ext cx="2376264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Три попарно перпендикулярные прямые  с выбранным направлением, выбранным единичным отрезком задают </a:t>
            </a:r>
            <a:r>
              <a:rPr lang="ru-RU" altLang="ru-RU" sz="2400" b="1" i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прямоугольную систему координат в пространстве</a:t>
            </a:r>
            <a:r>
              <a:rPr lang="ru-RU" altLang="ru-RU" sz="24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altLang="ru-RU" sz="2400" b="1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b="1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b="1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b="1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b="1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b="1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56176" y="1484784"/>
            <a:ext cx="298782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Прямые с выбранными на них направлениями называются осями координат, а их общая точка- началом координат. Оси координат имеют названия:</a:t>
            </a:r>
          </a:p>
          <a:p>
            <a:r>
              <a:rPr lang="ru-RU" altLang="ru-RU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ОХ- </a:t>
            </a:r>
            <a:r>
              <a:rPr lang="ru-RU" altLang="ru-RU" sz="20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ось абсцисс,</a:t>
            </a:r>
            <a:endParaRPr lang="en-US" altLang="ru-RU" sz="2000" b="1" dirty="0" smtClean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0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 ОУ- ось ординат , </a:t>
            </a:r>
            <a:endParaRPr lang="en-US" altLang="ru-RU" sz="2000" b="1" dirty="0" smtClean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0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altLang="ru-RU" sz="20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Z- </a:t>
            </a:r>
            <a:r>
              <a:rPr lang="ru-RU" altLang="ru-RU" sz="20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ось аппликат</a:t>
            </a:r>
            <a:endParaRPr lang="ru-RU" altLang="ru-RU" sz="2000" b="1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59632" y="188640"/>
            <a:ext cx="68407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</a:rPr>
              <a:t>Задание прямоугольной системы </a:t>
            </a:r>
            <a:br>
              <a:rPr lang="ru-RU" sz="3200" b="1" dirty="0" smtClean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</a:rPr>
              <a:t>координат в пространстве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83968" y="566124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плоскости </a:t>
            </a:r>
            <a:r>
              <a:rPr lang="ru-RU" sz="24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xOy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4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xOz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и  </a:t>
            </a:r>
            <a:r>
              <a:rPr lang="ru-RU" sz="24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yOz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координатными  плоскостями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53" grpId="0" animBg="1"/>
      <p:bldP spid="2054" grpId="0" animBg="1"/>
      <p:bldP spid="2055" grpId="0"/>
      <p:bldP spid="2056" grpId="0"/>
      <p:bldP spid="2057" grpId="0"/>
      <p:bldP spid="2060" grpId="0"/>
      <p:bldP spid="2061" grpId="0"/>
      <p:bldP spid="2063" grpId="0" animBg="1"/>
      <p:bldP spid="2065" grpId="0"/>
      <p:bldP spid="2069" grpId="0"/>
      <p:bldP spid="2070" grpId="0" animBg="1"/>
      <p:bldP spid="2071" grpId="0" animBg="1"/>
      <p:bldP spid="2072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Октанты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1DFF43-ACFC-4CAD-93A2-A0952C5152C3}" type="datetime1">
              <a:rPr lang="ru-RU" smtClean="0"/>
              <a:pPr>
                <a:defRPr/>
              </a:pPr>
              <a:t>16.09.2016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65610-BECA-4679-A6BA-166BBFA3BB18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6" name="Содержимое 5" descr="http://dxmbkxacdb7tv.cloudfront.net/05d2fea1-4581-4a6c-90e8-7a42880fc9e5/Koord_sist3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5"/>
            <a:ext cx="3312368" cy="331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83568" y="4797152"/>
            <a:ext cx="352839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плоскости разбивают пространство на 8 частей, которые называются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октантами.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6016" y="1916832"/>
            <a:ext cx="3456384" cy="3888432"/>
            <a:chOff x="567" y="909"/>
            <a:chExt cx="3021" cy="2394"/>
          </a:xfrm>
        </p:grpSpPr>
        <p:sp>
          <p:nvSpPr>
            <p:cNvPr id="1027" name="Line 3"/>
            <p:cNvSpPr>
              <a:spLocks noChangeShapeType="1"/>
            </p:cNvSpPr>
            <p:nvPr/>
          </p:nvSpPr>
          <p:spPr bwMode="auto">
            <a:xfrm>
              <a:off x="1992" y="2790"/>
              <a:ext cx="0" cy="5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none" w="sm" len="lg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2049" y="909"/>
              <a:ext cx="114" cy="28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sm" len="lg"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z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3417" y="2277"/>
              <a:ext cx="171" cy="3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sm" len="lg"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1422" y="2904"/>
              <a:ext cx="171" cy="28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sm" len="lg"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x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Line 7"/>
            <p:cNvSpPr>
              <a:spLocks noChangeShapeType="1"/>
            </p:cNvSpPr>
            <p:nvPr/>
          </p:nvSpPr>
          <p:spPr bwMode="auto">
            <a:xfrm>
              <a:off x="1992" y="2334"/>
              <a:ext cx="0" cy="4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 type="none" w="sm" len="lg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2106" y="2562"/>
              <a:ext cx="342" cy="29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 type="none" w="sm" len="lg"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_MachinaNova3DSh" charset="-52"/>
                  <a:cs typeface="Arial" pitchFamily="34" charset="0"/>
                </a:rPr>
                <a:t>V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3" name="Text Box 9"/>
            <p:cNvSpPr txBox="1">
              <a:spLocks noChangeArrowheads="1"/>
            </p:cNvSpPr>
            <p:nvPr/>
          </p:nvSpPr>
          <p:spPr bwMode="auto">
            <a:xfrm>
              <a:off x="2562" y="2106"/>
              <a:ext cx="342" cy="29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 type="none" w="sm" len="lg"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_MachinaNova3DSh" charset="-52"/>
                  <a:cs typeface="Arial" pitchFamily="34" charset="0"/>
                </a:rPr>
                <a:t>VI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" name="Text Box 10"/>
            <p:cNvSpPr txBox="1">
              <a:spLocks noChangeArrowheads="1"/>
            </p:cNvSpPr>
            <p:nvPr/>
          </p:nvSpPr>
          <p:spPr bwMode="auto">
            <a:xfrm>
              <a:off x="1080" y="2562"/>
              <a:ext cx="342" cy="29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 type="none" w="sm" len="lg"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_MachinaNova3DSh" charset="-52"/>
                  <a:cs typeface="Arial" pitchFamily="34" charset="0"/>
                </a:rPr>
                <a:t>VIII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5" name="Text Box 11"/>
            <p:cNvSpPr txBox="1">
              <a:spLocks noChangeArrowheads="1"/>
            </p:cNvSpPr>
            <p:nvPr/>
          </p:nvSpPr>
          <p:spPr bwMode="auto">
            <a:xfrm>
              <a:off x="1536" y="2106"/>
              <a:ext cx="342" cy="29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 type="none" w="sm" len="lg"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_MachinaNova3DSh" charset="-52"/>
                  <a:cs typeface="Arial" pitchFamily="34" charset="0"/>
                </a:rPr>
                <a:t>VII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567" y="1878"/>
              <a:ext cx="2907" cy="912"/>
            </a:xfrm>
            <a:custGeom>
              <a:avLst/>
              <a:gdLst/>
              <a:ahLst/>
              <a:cxnLst>
                <a:cxn ang="0">
                  <a:pos x="0" y="798"/>
                </a:cxn>
                <a:cxn ang="0">
                  <a:pos x="1710" y="798"/>
                </a:cxn>
                <a:cxn ang="0">
                  <a:pos x="2508" y="0"/>
                </a:cxn>
                <a:cxn ang="0">
                  <a:pos x="798" y="0"/>
                </a:cxn>
                <a:cxn ang="0">
                  <a:pos x="0" y="798"/>
                </a:cxn>
              </a:cxnLst>
              <a:rect l="0" t="0" r="r" b="b"/>
              <a:pathLst>
                <a:path w="2508" h="798">
                  <a:moveTo>
                    <a:pt x="0" y="798"/>
                  </a:moveTo>
                  <a:lnTo>
                    <a:pt x="1710" y="798"/>
                  </a:lnTo>
                  <a:lnTo>
                    <a:pt x="2508" y="0"/>
                  </a:lnTo>
                  <a:lnTo>
                    <a:pt x="798" y="0"/>
                  </a:lnTo>
                  <a:lnTo>
                    <a:pt x="0" y="798"/>
                  </a:lnTo>
                  <a:close/>
                </a:path>
              </a:pathLst>
            </a:custGeom>
            <a:solidFill>
              <a:srgbClr val="C0C0C0">
                <a:alpha val="50000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sm" len="lg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>
              <a:off x="852" y="2334"/>
              <a:ext cx="257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8" name="Line 14"/>
            <p:cNvSpPr>
              <a:spLocks noChangeShapeType="1"/>
            </p:cNvSpPr>
            <p:nvPr/>
          </p:nvSpPr>
          <p:spPr bwMode="auto">
            <a:xfrm flipV="1">
              <a:off x="1992" y="1080"/>
              <a:ext cx="0" cy="12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9" name="Line 15"/>
            <p:cNvSpPr>
              <a:spLocks noChangeShapeType="1"/>
            </p:cNvSpPr>
            <p:nvPr/>
          </p:nvSpPr>
          <p:spPr bwMode="auto">
            <a:xfrm flipH="1">
              <a:off x="1308" y="1821"/>
              <a:ext cx="1197" cy="119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sm" len="lg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0" name="Text Box 16"/>
            <p:cNvSpPr txBox="1">
              <a:spLocks noChangeArrowheads="1"/>
            </p:cNvSpPr>
            <p:nvPr/>
          </p:nvSpPr>
          <p:spPr bwMode="auto">
            <a:xfrm>
              <a:off x="2106" y="2272"/>
              <a:ext cx="342" cy="29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 type="none" w="sm" len="lg"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_MachinaNova3DSh" charset="-52"/>
                  <a:cs typeface="Arial" pitchFamily="34" charset="0"/>
                </a:rPr>
                <a:t>I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1" name="Text Box 17"/>
            <p:cNvSpPr txBox="1">
              <a:spLocks noChangeArrowheads="1"/>
            </p:cNvSpPr>
            <p:nvPr/>
          </p:nvSpPr>
          <p:spPr bwMode="auto">
            <a:xfrm>
              <a:off x="2562" y="1821"/>
              <a:ext cx="342" cy="29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 type="none" w="sm" len="lg"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_MachinaNova3DSh" charset="-52"/>
                  <a:cs typeface="Arial" pitchFamily="34" charset="0"/>
                </a:rPr>
                <a:t>II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2" name="Text Box 18"/>
            <p:cNvSpPr txBox="1">
              <a:spLocks noChangeArrowheads="1"/>
            </p:cNvSpPr>
            <p:nvPr/>
          </p:nvSpPr>
          <p:spPr bwMode="auto">
            <a:xfrm>
              <a:off x="1536" y="1816"/>
              <a:ext cx="342" cy="29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 type="none" w="sm" len="lg"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_MachinaNova3DSh" charset="-52"/>
                  <a:cs typeface="Arial" pitchFamily="34" charset="0"/>
                </a:rPr>
                <a:t>III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Text Box 19"/>
            <p:cNvSpPr txBox="1">
              <a:spLocks noChangeArrowheads="1"/>
            </p:cNvSpPr>
            <p:nvPr/>
          </p:nvSpPr>
          <p:spPr bwMode="auto">
            <a:xfrm>
              <a:off x="1080" y="2277"/>
              <a:ext cx="342" cy="29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 type="none" w="sm" len="lg"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_MachinaNova3DSh" charset="-52"/>
                  <a:cs typeface="Arial" pitchFamily="34" charset="0"/>
                </a:rPr>
                <a:t>IV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Координаты точки в пространстве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Положение точки М  в пространстве определяется 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тремя координатами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, </a:t>
            </a:r>
            <a:r>
              <a:rPr lang="ru-RU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 и </a:t>
            </a:r>
            <a:r>
              <a:rPr lang="ru-RU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 .</a:t>
            </a: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М(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x;y;z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абсцисса, у- ордината,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аппликата</a:t>
            </a:r>
            <a:r>
              <a:rPr lang="ru-RU" sz="2400" dirty="0" smtClean="0">
                <a:solidFill>
                  <a:srgbClr val="0070C0"/>
                </a:solidFill>
              </a:rPr>
              <a:t>  </a:t>
            </a:r>
            <a:endParaRPr lang="ru-RU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65610-BECA-4679-A6BA-166BBFA3BB18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36912"/>
            <a:ext cx="352193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Определите координаты точек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65610-BECA-4679-A6BA-166BBFA3BB18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1259633" y="1600200"/>
            <a:ext cx="5328592" cy="485313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Координаты вектора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65610-BECA-4679-A6BA-166BBFA3BB18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 l="2727" t="14227" r="7318" b="4208"/>
          <a:stretch>
            <a:fillRect/>
          </a:stretch>
        </p:blipFill>
        <p:spPr bwMode="auto">
          <a:xfrm>
            <a:off x="251520" y="1916832"/>
            <a:ext cx="417646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3" cstate="print"/>
          <a:srcRect l="2405" t="14229" r="6837" b="4408"/>
          <a:stretch>
            <a:fillRect/>
          </a:stretch>
        </p:blipFill>
        <p:spPr bwMode="auto">
          <a:xfrm>
            <a:off x="4499992" y="1916832"/>
            <a:ext cx="432048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Найти координаты точек</a:t>
            </a:r>
            <a:b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S D F N R M C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65610-BECA-4679-A6BA-166BBFA3BB1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5496072" cy="50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940152" y="1700808"/>
            <a:ext cx="251926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    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4; -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</a:t>
            </a:r>
            <a:r>
              <a:rPr lang="ru-RU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5; 4; 8);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5; 4;-3)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-3; 3;-7);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0; 0; 4)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-2; -3; 4)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7; 0;-1)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7; 4;-1)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5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5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5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5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5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математика - 11!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математика - 11!</Template>
  <TotalTime>285</TotalTime>
  <Words>271</Words>
  <Application>Microsoft Office PowerPoint</Application>
  <PresentationFormat>Экран (4:3)</PresentationFormat>
  <Paragraphs>70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математика - 11!</vt:lpstr>
      <vt:lpstr>Гипотеза</vt:lpstr>
      <vt:lpstr>Прямоугольная система координат в пространстве. Координаты вектора</vt:lpstr>
      <vt:lpstr>  Рене Декарт (1596–1650)...</vt:lpstr>
      <vt:lpstr>Слайд 4</vt:lpstr>
      <vt:lpstr>Октанты</vt:lpstr>
      <vt:lpstr>Координаты точки в пространстве</vt:lpstr>
      <vt:lpstr>Определите координаты точек</vt:lpstr>
      <vt:lpstr>Координаты вектора</vt:lpstr>
      <vt:lpstr>Найти координаты точек A S D F N R M 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</dc:creator>
  <dc:description>http://aida.ucoz.ru</dc:description>
  <cp:lastModifiedBy>admin</cp:lastModifiedBy>
  <cp:revision>35</cp:revision>
  <dcterms:created xsi:type="dcterms:W3CDTF">2015-07-23T12:49:10Z</dcterms:created>
  <dcterms:modified xsi:type="dcterms:W3CDTF">2016-09-16T07:10:42Z</dcterms:modified>
</cp:coreProperties>
</file>